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C7FEBA-97E5-8801-62C0-E56CCAF1EA3F}" v="39" dt="2020-03-19T18:13:44.3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hippo, Karen" userId="S::karen_whippo@chino.k12.ca.us::1759f014-1731-4265-a31c-c1a3be2ac8fc" providerId="AD" clId="Web-{F4C7FEBA-97E5-8801-62C0-E56CCAF1EA3F}"/>
    <pc:docChg chg="modSld">
      <pc:chgData name="Whippo, Karen" userId="S::karen_whippo@chino.k12.ca.us::1759f014-1731-4265-a31c-c1a3be2ac8fc" providerId="AD" clId="Web-{F4C7FEBA-97E5-8801-62C0-E56CCAF1EA3F}" dt="2020-03-19T18:13:43.724" v="37" actId="20577"/>
      <pc:docMkLst>
        <pc:docMk/>
      </pc:docMkLst>
      <pc:sldChg chg="modSp">
        <pc:chgData name="Whippo, Karen" userId="S::karen_whippo@chino.k12.ca.us::1759f014-1731-4265-a31c-c1a3be2ac8fc" providerId="AD" clId="Web-{F4C7FEBA-97E5-8801-62C0-E56CCAF1EA3F}" dt="2020-03-19T18:13:43.708" v="36" actId="20577"/>
        <pc:sldMkLst>
          <pc:docMk/>
          <pc:sldMk cId="3891873662" sldId="256"/>
        </pc:sldMkLst>
        <pc:spChg chg="mod">
          <ac:chgData name="Whippo, Karen" userId="S::karen_whippo@chino.k12.ca.us::1759f014-1731-4265-a31c-c1a3be2ac8fc" providerId="AD" clId="Web-{F4C7FEBA-97E5-8801-62C0-E56CCAF1EA3F}" dt="2020-03-19T18:13:43.708" v="36" actId="20577"/>
          <ac:spMkLst>
            <pc:docMk/>
            <pc:sldMk cId="3891873662" sldId="25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CB03-BE07-456E-8B34-364ECDCC9FC4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4844-97DF-478C-9502-DF39EB62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36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CB03-BE07-456E-8B34-364ECDCC9FC4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4844-97DF-478C-9502-DF39EB62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29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CB03-BE07-456E-8B34-364ECDCC9FC4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4844-97DF-478C-9502-DF39EB62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4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CB03-BE07-456E-8B34-364ECDCC9FC4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4844-97DF-478C-9502-DF39EB62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03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CB03-BE07-456E-8B34-364ECDCC9FC4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4844-97DF-478C-9502-DF39EB62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81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CB03-BE07-456E-8B34-364ECDCC9FC4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4844-97DF-478C-9502-DF39EB62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085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CB03-BE07-456E-8B34-364ECDCC9FC4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4844-97DF-478C-9502-DF39EB62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8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CB03-BE07-456E-8B34-364ECDCC9FC4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4844-97DF-478C-9502-DF39EB62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CB03-BE07-456E-8B34-364ECDCC9FC4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4844-97DF-478C-9502-DF39EB62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20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CB03-BE07-456E-8B34-364ECDCC9FC4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4844-97DF-478C-9502-DF39EB62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5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CB03-BE07-456E-8B34-364ECDCC9FC4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4844-97DF-478C-9502-DF39EB62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9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1CB03-BE07-456E-8B34-364ECDCC9FC4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14844-97DF-478C-9502-DF39EB62F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28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4287"/>
            <a:ext cx="6858000" cy="88331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600">
                <a:latin typeface="Comic Sans MS" panose="030F0702030302020204" pitchFamily="66" charset="0"/>
              </a:rPr>
              <a:t>		              </a:t>
            </a:r>
            <a:r>
              <a:rPr lang="en-US" sz="2000">
                <a:latin typeface="Comic Sans MS" panose="030F0702030302020204" pitchFamily="66" charset="0"/>
              </a:rPr>
              <a:t>WRITING</a:t>
            </a:r>
          </a:p>
          <a:p>
            <a:endParaRPr lang="en-US" sz="2000">
              <a:latin typeface="Comic Sans MS" panose="030F0702030302020204" pitchFamily="66" charset="0"/>
            </a:endParaRPr>
          </a:p>
          <a:p>
            <a:r>
              <a:rPr lang="en-US" sz="1600">
                <a:latin typeface="Comic Sans MS"/>
              </a:rPr>
              <a:t>Here are some guidelines and helpful hints for when your child is  writing .</a:t>
            </a:r>
            <a:endParaRPr lang="en-US" sz="1600">
              <a:latin typeface="Comic Sans MS" panose="030F0702030302020204" pitchFamily="66" charset="0"/>
            </a:endParaRPr>
          </a:p>
          <a:p>
            <a:endParaRPr lang="en-US" sz="1600">
              <a:latin typeface="Comic Sans MS"/>
            </a:endParaRPr>
          </a:p>
          <a:p>
            <a:r>
              <a:rPr lang="en-US" sz="1600">
                <a:latin typeface="Comic Sans MS"/>
              </a:rPr>
              <a:t>-Discuss the topic with your child first and have them write down a few ideas to organize their thoughts before writing. Ex- Circle Map, Tree Map, Bubble Map, or Double Bubble Map</a:t>
            </a:r>
          </a:p>
          <a:p>
            <a:endParaRPr lang="en-US" sz="1600">
              <a:latin typeface="Comic Sans MS" panose="030F0702030302020204" pitchFamily="66" charset="0"/>
            </a:endParaRPr>
          </a:p>
          <a:p>
            <a:r>
              <a:rPr lang="en-US" sz="1600">
                <a:latin typeface="Comic Sans MS"/>
              </a:rPr>
              <a:t>-When it comes to the actual writing let your child do it independently. Tell them to spell the best they can using sounds we have learned.</a:t>
            </a:r>
          </a:p>
          <a:p>
            <a:endParaRPr lang="en-US" sz="1600">
              <a:latin typeface="Comic Sans MS" panose="030F0702030302020204" pitchFamily="66" charset="0"/>
            </a:endParaRPr>
          </a:p>
          <a:p>
            <a:r>
              <a:rPr lang="en-US" sz="1600">
                <a:latin typeface="Comic Sans MS" panose="030F0702030302020204" pitchFamily="66" charset="0"/>
              </a:rPr>
              <a:t>-Make sure they include the following in their paragraph:</a:t>
            </a:r>
          </a:p>
          <a:p>
            <a:r>
              <a:rPr lang="en-US" sz="1600">
                <a:latin typeface="Comic Sans MS"/>
              </a:rPr>
              <a:t>   *Topic Sentence (Try to change up the way they start their topic sentences).  For example don’t always start with Here are four facts about___</a:t>
            </a:r>
          </a:p>
          <a:p>
            <a:r>
              <a:rPr lang="en-US" sz="1600">
                <a:latin typeface="Comic Sans MS" panose="030F0702030302020204" pitchFamily="66" charset="0"/>
              </a:rPr>
              <a:t>  *4 detail sentences using the transition words (First, Next, Then, Last)  Each sentence needs to be  7-10 words and have an adjective.</a:t>
            </a:r>
          </a:p>
          <a:p>
            <a:r>
              <a:rPr lang="en-US" sz="1600">
                <a:latin typeface="Comic Sans MS" panose="030F0702030302020204" pitchFamily="66" charset="0"/>
              </a:rPr>
              <a:t>  *Ending Sentence using a concluding transition word (Ex- Truly, In conclusion)</a:t>
            </a:r>
          </a:p>
          <a:p>
            <a:endParaRPr lang="en-US" sz="1600">
              <a:latin typeface="Comic Sans MS" panose="030F0702030302020204" pitchFamily="66" charset="0"/>
            </a:endParaRPr>
          </a:p>
          <a:p>
            <a:r>
              <a:rPr lang="en-US" sz="1600">
                <a:latin typeface="Comic Sans MS" panose="030F0702030302020204" pitchFamily="66" charset="0"/>
              </a:rPr>
              <a:t>Remember-</a:t>
            </a:r>
          </a:p>
          <a:p>
            <a:r>
              <a:rPr lang="en-US" sz="1600">
                <a:latin typeface="Comic Sans MS" panose="030F0702030302020204" pitchFamily="66" charset="0"/>
              </a:rPr>
              <a:t>Nouns- person, place, thing, or animal (teacher, school, pencil, dog)</a:t>
            </a:r>
          </a:p>
          <a:p>
            <a:r>
              <a:rPr lang="en-US" sz="1600">
                <a:latin typeface="Comic Sans MS" panose="030F0702030302020204" pitchFamily="66" charset="0"/>
              </a:rPr>
              <a:t>Adjectives-describes a noun (red, small, five, round)</a:t>
            </a:r>
          </a:p>
          <a:p>
            <a:r>
              <a:rPr lang="en-US" sz="1600">
                <a:latin typeface="Comic Sans MS" panose="030F0702030302020204" pitchFamily="66" charset="0"/>
              </a:rPr>
              <a:t>Verbs- action words (run, sleeping, jumped)</a:t>
            </a:r>
          </a:p>
          <a:p>
            <a:endParaRPr lang="en-US" sz="1600">
              <a:latin typeface="Comic Sans MS" panose="030F0702030302020204" pitchFamily="66" charset="0"/>
            </a:endParaRPr>
          </a:p>
          <a:p>
            <a:r>
              <a:rPr lang="en-US" sz="1600">
                <a:latin typeface="Comic Sans MS"/>
              </a:rPr>
              <a:t>Rubric- check the rubric before saying you are done with the writing assignment.</a:t>
            </a:r>
          </a:p>
          <a:p>
            <a:endParaRPr lang="en-US" sz="1600">
              <a:latin typeface="Comic Sans MS" panose="030F0702030302020204" pitchFamily="66" charset="0"/>
            </a:endParaRPr>
          </a:p>
          <a:p>
            <a:r>
              <a:rPr lang="en-US" sz="1600">
                <a:latin typeface="Comic Sans MS" panose="030F0702030302020204" pitchFamily="66" charset="0"/>
              </a:rPr>
              <a:t>____I started my sentences with a capital letter.</a:t>
            </a:r>
          </a:p>
          <a:p>
            <a:r>
              <a:rPr lang="en-US" sz="1600">
                <a:latin typeface="Comic Sans MS"/>
              </a:rPr>
              <a:t>____I used ending punctuation.</a:t>
            </a:r>
          </a:p>
          <a:p>
            <a:r>
              <a:rPr lang="en-US" sz="1600">
                <a:latin typeface="Comic Sans MS" panose="030F0702030302020204" pitchFamily="66" charset="0"/>
              </a:rPr>
              <a:t>____I have 7-10 words in each sentence.</a:t>
            </a:r>
          </a:p>
          <a:p>
            <a:r>
              <a:rPr lang="en-US" sz="1600">
                <a:latin typeface="Comic Sans MS" panose="030F0702030302020204" pitchFamily="66" charset="0"/>
              </a:rPr>
              <a:t>____I used adjectives.</a:t>
            </a:r>
          </a:p>
          <a:p>
            <a:r>
              <a:rPr lang="en-US" sz="1600">
                <a:latin typeface="Comic Sans MS"/>
              </a:rPr>
              <a:t>____I made my teacher smile and she is proud of my work. </a:t>
            </a:r>
            <a:r>
              <a:rPr lang="en-US" sz="1600">
                <a:latin typeface="Comic Sans MS"/>
                <a:sym typeface="Wingdings" panose="05000000000000000000" pitchFamily="2" charset="2"/>
              </a:rPr>
              <a:t></a:t>
            </a:r>
            <a:endParaRPr lang="en-US" sz="1600"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91873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Letter Paper (8.5x11 in)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WHIPPO</dc:creator>
  <cp:revision>1</cp:revision>
  <dcterms:created xsi:type="dcterms:W3CDTF">2020-03-17T23:41:41Z</dcterms:created>
  <dcterms:modified xsi:type="dcterms:W3CDTF">2020-03-19T18:14:07Z</dcterms:modified>
</cp:coreProperties>
</file>